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dTM3ce5JdejQjr3PpZqOQ==" hashData="sqn5JpV4QSibQq0ogJA3Nl13tALYSgJmT+LMdjoMpgJaqV4GIPuG5mA0CpkKBnLKshnYZN+JHPuQGxWCVqD70w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C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46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1397-6F69-4DE6-B6D8-5EA01D82BDCF}" type="datetimeFigureOut">
              <a:rPr lang="nl-NL" smtClean="0"/>
              <a:t>15-3-2017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8A7C-3514-4CFD-95DB-5A7716E932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09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1397-6F69-4DE6-B6D8-5EA01D82BDCF}" type="datetimeFigureOut">
              <a:rPr lang="nl-NL" smtClean="0"/>
              <a:t>15-3-2017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8A7C-3514-4CFD-95DB-5A7716E932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71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1397-6F69-4DE6-B6D8-5EA01D82BDCF}" type="datetimeFigureOut">
              <a:rPr lang="nl-NL" smtClean="0"/>
              <a:t>15-3-2017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8A7C-3514-4CFD-95DB-5A7716E932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727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1397-6F69-4DE6-B6D8-5EA01D82BDCF}" type="datetimeFigureOut">
              <a:rPr lang="nl-NL" smtClean="0"/>
              <a:t>15-3-2017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8A7C-3514-4CFD-95DB-5A7716E932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8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1397-6F69-4DE6-B6D8-5EA01D82BDCF}" type="datetimeFigureOut">
              <a:rPr lang="nl-NL" smtClean="0"/>
              <a:t>15-3-2017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8A7C-3514-4CFD-95DB-5A7716E932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18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1397-6F69-4DE6-B6D8-5EA01D82BDCF}" type="datetimeFigureOut">
              <a:rPr lang="nl-NL" smtClean="0"/>
              <a:t>15-3-2017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8A7C-3514-4CFD-95DB-5A7716E932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75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1397-6F69-4DE6-B6D8-5EA01D82BDCF}" type="datetimeFigureOut">
              <a:rPr lang="nl-NL" smtClean="0"/>
              <a:t>15-3-2017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8A7C-3514-4CFD-95DB-5A7716E932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3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1397-6F69-4DE6-B6D8-5EA01D82BDCF}" type="datetimeFigureOut">
              <a:rPr lang="nl-NL" smtClean="0"/>
              <a:t>15-3-2017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8A7C-3514-4CFD-95DB-5A7716E932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26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1397-6F69-4DE6-B6D8-5EA01D82BDCF}" type="datetimeFigureOut">
              <a:rPr lang="nl-NL" smtClean="0"/>
              <a:t>15-3-2017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8A7C-3514-4CFD-95DB-5A7716E932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74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1397-6F69-4DE6-B6D8-5EA01D82BDCF}" type="datetimeFigureOut">
              <a:rPr lang="nl-NL" smtClean="0"/>
              <a:t>15-3-2017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8A7C-3514-4CFD-95DB-5A7716E932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92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1397-6F69-4DE6-B6D8-5EA01D82BDCF}" type="datetimeFigureOut">
              <a:rPr lang="nl-NL" smtClean="0"/>
              <a:t>15-3-2017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8A7C-3514-4CFD-95DB-5A7716E932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42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E1397-6F69-4DE6-B6D8-5EA01D82BDCF}" type="datetimeFigureOut">
              <a:rPr lang="nl-NL" smtClean="0"/>
              <a:t>15-3-2017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38A7C-3514-4CFD-95DB-5A7716E932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74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nl-NL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Roadmap</a:t>
            </a:r>
            <a:r>
              <a:rPr lang="nl-NL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Bullets</a:t>
            </a:r>
            <a:endParaRPr lang="nl-NL" sz="6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7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908720"/>
            <a:ext cx="8229600" cy="79208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988841"/>
            <a:ext cx="8229600" cy="413732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Ovaal 4"/>
          <p:cNvSpPr/>
          <p:nvPr/>
        </p:nvSpPr>
        <p:spPr>
          <a:xfrm>
            <a:off x="3438722" y="20540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2762689" y="20695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114755" y="20571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4790788" y="20726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5466821" y="20757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6142854" y="20602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6818887" y="20633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7494920" y="20664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8170953" y="207888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8846983" y="208194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1139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908720"/>
            <a:ext cx="8229600" cy="79208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988841"/>
            <a:ext cx="8229600" cy="413732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Ovaal 4"/>
          <p:cNvSpPr/>
          <p:nvPr/>
        </p:nvSpPr>
        <p:spPr>
          <a:xfrm>
            <a:off x="3438722" y="187406"/>
            <a:ext cx="360040" cy="396044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2762689" y="20695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114755" y="20571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4790788" y="20726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5466821" y="20757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6142854" y="20602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6818887" y="20633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7494920" y="20664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8170953" y="20788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8846983" y="208194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72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908720"/>
            <a:ext cx="8229600" cy="79208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988841"/>
            <a:ext cx="8229600" cy="413732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Ovaal 4"/>
          <p:cNvSpPr/>
          <p:nvPr/>
        </p:nvSpPr>
        <p:spPr>
          <a:xfrm>
            <a:off x="3438722" y="20540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Ovaal 5"/>
          <p:cNvSpPr/>
          <p:nvPr/>
        </p:nvSpPr>
        <p:spPr>
          <a:xfrm>
            <a:off x="2762689" y="206958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Ovaal 6"/>
          <p:cNvSpPr/>
          <p:nvPr/>
        </p:nvSpPr>
        <p:spPr>
          <a:xfrm>
            <a:off x="4114755" y="20571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4790788" y="20726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5466821" y="20757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6142854" y="20602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6818887" y="20633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7494920" y="20664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8170953" y="20788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8846983" y="208194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6809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908720"/>
            <a:ext cx="8229600" cy="79208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988841"/>
            <a:ext cx="8229600" cy="413732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Ovaal 4"/>
          <p:cNvSpPr/>
          <p:nvPr/>
        </p:nvSpPr>
        <p:spPr>
          <a:xfrm>
            <a:off x="3438722" y="205408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2762689" y="20695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114755" y="20571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4790788" y="20726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5466821" y="20757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6142854" y="20602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6818887" y="20633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7494920" y="20664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8170953" y="20788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8846983" y="208194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1227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908720"/>
            <a:ext cx="8229600" cy="79208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988841"/>
            <a:ext cx="8229600" cy="413732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Ovaal 4"/>
          <p:cNvSpPr/>
          <p:nvPr/>
        </p:nvSpPr>
        <p:spPr>
          <a:xfrm>
            <a:off x="3438722" y="20540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2762689" y="20695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114755" y="205718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4790788" y="20726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5466821" y="20757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6142854" y="20602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6818887" y="20633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7494920" y="20664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8170953" y="20788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8846983" y="208194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6792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908720"/>
            <a:ext cx="8229600" cy="79208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988841"/>
            <a:ext cx="8229600" cy="413732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Ovaal 4"/>
          <p:cNvSpPr/>
          <p:nvPr/>
        </p:nvSpPr>
        <p:spPr>
          <a:xfrm>
            <a:off x="3438722" y="20540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2762689" y="20695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114755" y="20571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4790788" y="207268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5466821" y="20757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6142854" y="20602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6818887" y="20633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7494920" y="20664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8170953" y="20788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8846983" y="208194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2644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908720"/>
            <a:ext cx="8229600" cy="79208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988841"/>
            <a:ext cx="8229600" cy="413732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Ovaal 4"/>
          <p:cNvSpPr/>
          <p:nvPr/>
        </p:nvSpPr>
        <p:spPr>
          <a:xfrm>
            <a:off x="3438722" y="20540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2762689" y="20695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114755" y="20571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4790788" y="20726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5466821" y="207578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6142854" y="20602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6818887" y="20633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7494920" y="20664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8170953" y="20788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8846983" y="208194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3279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908720"/>
            <a:ext cx="8229600" cy="79208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988841"/>
            <a:ext cx="8229600" cy="413732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Ovaal 4"/>
          <p:cNvSpPr/>
          <p:nvPr/>
        </p:nvSpPr>
        <p:spPr>
          <a:xfrm>
            <a:off x="3438722" y="20540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2762689" y="20695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114755" y="20571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4790788" y="20726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5466821" y="20757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6142854" y="206028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6818887" y="20633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7494920" y="20664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8170953" y="20788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8846983" y="208194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7614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908720"/>
            <a:ext cx="8229600" cy="79208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988841"/>
            <a:ext cx="8229600" cy="413732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Ovaal 4"/>
          <p:cNvSpPr/>
          <p:nvPr/>
        </p:nvSpPr>
        <p:spPr>
          <a:xfrm>
            <a:off x="3438722" y="20540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2762689" y="20695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114755" y="20571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4790788" y="20726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5466821" y="20757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6142854" y="20602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6818887" y="206338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7494920" y="20664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8170953" y="20788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8846983" y="208194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43489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908720"/>
            <a:ext cx="8229600" cy="79208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988841"/>
            <a:ext cx="8229600" cy="413732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Ovaal 4"/>
          <p:cNvSpPr/>
          <p:nvPr/>
        </p:nvSpPr>
        <p:spPr>
          <a:xfrm>
            <a:off x="3438722" y="20540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2762689" y="20695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114755" y="20571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4790788" y="20726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5466821" y="20757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6142854" y="20602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6818887" y="20633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7494920" y="206648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8170953" y="207888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8846983" y="208194"/>
            <a:ext cx="360040" cy="360040"/>
          </a:xfrm>
          <a:prstGeom prst="ellipse">
            <a:avLst/>
          </a:prstGeom>
          <a:noFill/>
          <a:ln>
            <a:solidFill>
              <a:srgbClr val="E9C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8798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</Words>
  <Application>Microsoft Office PowerPoint</Application>
  <PresentationFormat>Breedbeeld</PresentationFormat>
  <Paragraphs>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Kantoorthema</vt:lpstr>
      <vt:lpstr>Roadmap Bullets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ROC van Twente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GGS01</dc:creator>
  <dc:description>inft</dc:description>
  <cp:lastModifiedBy>Gijs Gasthuis</cp:lastModifiedBy>
  <cp:revision>8</cp:revision>
  <dcterms:created xsi:type="dcterms:W3CDTF">2017-01-19T10:30:26Z</dcterms:created>
  <dcterms:modified xsi:type="dcterms:W3CDTF">2017-03-15T11:29:51Z</dcterms:modified>
</cp:coreProperties>
</file>